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27" r:id="rId21"/>
    <p:sldId id="328" r:id="rId22"/>
    <p:sldId id="329" r:id="rId23"/>
    <p:sldId id="306" r:id="rId24"/>
    <p:sldId id="299" r:id="rId25"/>
    <p:sldId id="297" r:id="rId26"/>
    <p:sldId id="298" r:id="rId27"/>
    <p:sldId id="308" r:id="rId28"/>
    <p:sldId id="307" r:id="rId29"/>
    <p:sldId id="325" r:id="rId30"/>
    <p:sldId id="330" r:id="rId31"/>
    <p:sldId id="331" r:id="rId32"/>
    <p:sldId id="309" r:id="rId33"/>
    <p:sldId id="300" r:id="rId34"/>
    <p:sldId id="323" r:id="rId35"/>
    <p:sldId id="332" r:id="rId36"/>
    <p:sldId id="295" r:id="rId37"/>
    <p:sldId id="333" r:id="rId38"/>
    <p:sldId id="301" r:id="rId39"/>
    <p:sldId id="27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JamesMontemagno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youtube.com/c/GeraldVerslui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ladislavAntonyuk/MauiSamples" TargetMode="External"/><Relationship Id="rId5" Type="http://schemas.openxmlformats.org/officeDocument/2006/relationships/hyperlink" Target="https://github.com/CommunityToolkit/Maui" TargetMode="External"/><Relationship Id="rId4" Type="http://schemas.openxmlformats.org/officeDocument/2006/relationships/hyperlink" Target="https://vladislavantonyuk.github.io/articles/The-first-project-with-.NET-MAU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564891"/>
            <a:ext cx="7975841" cy="43513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https://devblogs.microsoft.com/dotnet/performance-improvements-in-net-9/</a:t>
            </a:r>
          </a:p>
        </p:txBody>
      </p:sp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444315"/>
            <a:ext cx="7911823" cy="34766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801967" y="2553921"/>
            <a:ext cx="6588065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2374071" y="2724743"/>
            <a:ext cx="7443858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896" y="2545274"/>
            <a:ext cx="6806208" cy="3947601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836516" y="2649791"/>
            <a:ext cx="6518968" cy="27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9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43949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01394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</a:t>
            </a:r>
            <a:r>
              <a:rPr lang="en-US" dirty="0" err="1"/>
              <a:t>ARView</a:t>
            </a:r>
            <a:r>
              <a:rPr lang="en-US" dirty="0"/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 API</a:t>
            </a:r>
          </a:p>
        </p:txBody>
      </p:sp>
      <p:pic>
        <p:nvPicPr>
          <p:cNvPr id="1028" name="Picture 4" descr="GraphQL - Wikipedia">
            <a:extLst>
              <a:ext uri="{FF2B5EF4-FFF2-40B4-BE49-F238E27FC236}">
                <a16:creationId xmlns:a16="http://schemas.microsoft.com/office/drawing/2014/main" id="{7455BF91-AF62-4492-BC84-7FF32409A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214" y="24197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43549"/>
              </p:ext>
            </p:extLst>
          </p:nvPr>
        </p:nvGraphicFramePr>
        <p:xfrm>
          <a:off x="2892068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1036" name="Picture 12" descr="Building Elegant REST APIs | Kodius">
            <a:extLst>
              <a:ext uri="{FF2B5EF4-FFF2-40B4-BE49-F238E27FC236}">
                <a16:creationId xmlns:a16="http://schemas.microsoft.com/office/drawing/2014/main" id="{084E1EB2-EE59-4789-91C6-5B837E8D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" y="2353255"/>
            <a:ext cx="2726221" cy="22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(компоненти)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1069</Words>
  <Application>Microsoft Office PowerPoint</Application>
  <PresentationFormat>Widescreen</PresentationFormat>
  <Paragraphs>174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70</cp:revision>
  <dcterms:created xsi:type="dcterms:W3CDTF">2021-12-17T19:45:15Z</dcterms:created>
  <dcterms:modified xsi:type="dcterms:W3CDTF">2024-12-08T18:14:26Z</dcterms:modified>
</cp:coreProperties>
</file>